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1"/>
  </p:notesMasterIdLst>
  <p:handoutMasterIdLst>
    <p:handoutMasterId r:id="rId12"/>
  </p:handoutMasterIdLst>
  <p:sldIdLst>
    <p:sldId id="342" r:id="rId3"/>
    <p:sldId id="347" r:id="rId4"/>
    <p:sldId id="361" r:id="rId5"/>
    <p:sldId id="357" r:id="rId6"/>
    <p:sldId id="358" r:id="rId7"/>
    <p:sldId id="359" r:id="rId8"/>
    <p:sldId id="350" r:id="rId9"/>
    <p:sldId id="360" r:id="rId1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47"/>
            <p14:sldId id="361"/>
            <p14:sldId id="357"/>
            <p14:sldId id="358"/>
            <p14:sldId id="359"/>
            <p14:sldId id="350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A8EEFE"/>
    <a:srgbClr val="96EAFE"/>
    <a:srgbClr val="7C5989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1749" autoAdjust="0"/>
  </p:normalViewPr>
  <p:slideViewPr>
    <p:cSldViewPr>
      <p:cViewPr varScale="1">
        <p:scale>
          <a:sx n="114" d="100"/>
          <a:sy n="114" d="100"/>
        </p:scale>
        <p:origin x="156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Angry Birds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Important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 use Cocos Creator </a:t>
            </a:r>
            <a:r>
              <a:rPr lang="en-US" altLang="zh-TW" dirty="0">
                <a:solidFill>
                  <a:srgbClr val="FF0000"/>
                </a:solidFill>
              </a:rPr>
              <a:t>2.2.2 </a:t>
            </a:r>
            <a:r>
              <a:rPr lang="en-US" altLang="zh-TW" dirty="0"/>
              <a:t>in this course.</a:t>
            </a:r>
          </a:p>
          <a:p>
            <a:r>
              <a:rPr lang="en-US" altLang="zh-TW" dirty="0"/>
              <a:t>Please make sure you use the same version, otherwise your program may crash when we test it.</a:t>
            </a:r>
          </a:p>
        </p:txBody>
      </p:sp>
    </p:spTree>
    <p:extLst>
      <p:ext uri="{BB962C8B-B14F-4D97-AF65-F5344CB8AC3E}">
        <p14:creationId xmlns:p14="http://schemas.microsoft.com/office/powerpoint/2010/main" val="1808634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Fork repo </a:t>
            </a:r>
            <a:r>
              <a:rPr lang="en-US" altLang="zh-TW" b="1" i="1" dirty="0"/>
              <a:t>Lab8-Angry</a:t>
            </a:r>
            <a:r>
              <a:rPr lang="zh-TW" altLang="en-US" b="1" i="1" dirty="0"/>
              <a:t> </a:t>
            </a:r>
            <a:r>
              <a:rPr lang="en-US" altLang="zh-TW" b="1" i="1" dirty="0"/>
              <a:t>Birds</a:t>
            </a:r>
            <a:r>
              <a:rPr lang="zh-TW" altLang="en-US" b="1" i="1" dirty="0"/>
              <a:t> </a:t>
            </a:r>
            <a:r>
              <a:rPr lang="en-US" altLang="zh-TW" dirty="0"/>
              <a:t>to your local repository</a:t>
            </a:r>
          </a:p>
          <a:p>
            <a:r>
              <a:rPr lang="en-US" altLang="zh-TW" dirty="0"/>
              <a:t>Open </a:t>
            </a:r>
            <a:r>
              <a:rPr lang="en-US" altLang="zh-TW" b="1" dirty="0"/>
              <a:t>main</a:t>
            </a:r>
            <a:r>
              <a:rPr lang="en-US" altLang="zh-TW" dirty="0"/>
              <a:t> scene.</a:t>
            </a:r>
          </a:p>
          <a:p>
            <a:r>
              <a:rPr lang="en-US" altLang="zh-TW" dirty="0"/>
              <a:t>Complete </a:t>
            </a:r>
            <a:r>
              <a:rPr lang="en-US" altLang="zh-TW" b="1" dirty="0">
                <a:solidFill>
                  <a:srgbClr val="FF0000"/>
                </a:solidFill>
              </a:rPr>
              <a:t>bird_TS.ts</a:t>
            </a:r>
            <a:r>
              <a:rPr lang="en-US" altLang="zh-TW" dirty="0"/>
              <a:t> based on the content of </a:t>
            </a:r>
            <a:r>
              <a:rPr lang="en-US" altLang="zh-TW" b="1" dirty="0"/>
              <a:t>bird.js</a:t>
            </a:r>
            <a:r>
              <a:rPr lang="en-US" altLang="zh-TW" dirty="0"/>
              <a:t>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478108"/>
            <a:ext cx="1952898" cy="16480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63" y="4487743"/>
            <a:ext cx="1943371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58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Create a new </a:t>
            </a:r>
            <a:r>
              <a:rPr lang="en-US" altLang="zh-TW" b="1" dirty="0"/>
              <a:t>Label </a:t>
            </a:r>
            <a:r>
              <a:rPr lang="en-US" altLang="zh-TW" dirty="0"/>
              <a:t>from Node Library.</a:t>
            </a:r>
          </a:p>
          <a:p>
            <a:r>
              <a:rPr lang="en-US" altLang="zh-TW" dirty="0"/>
              <a:t>Rename the Label node to </a:t>
            </a:r>
            <a:r>
              <a:rPr lang="en-US" altLang="zh-TW" b="1" dirty="0"/>
              <a:t>“student_id”.</a:t>
            </a:r>
          </a:p>
          <a:p>
            <a:r>
              <a:rPr lang="en-US" altLang="zh-TW" dirty="0"/>
              <a:t>Move the student_id node to the </a:t>
            </a:r>
            <a:r>
              <a:rPr lang="en-US" altLang="zh-TW" b="1" dirty="0"/>
              <a:t>top center</a:t>
            </a:r>
            <a:r>
              <a:rPr lang="en-US" altLang="zh-TW" dirty="0"/>
              <a:t> of the scene.</a:t>
            </a:r>
          </a:p>
          <a:p>
            <a:r>
              <a:rPr lang="en-US" altLang="zh-TW" dirty="0"/>
              <a:t>Change the </a:t>
            </a:r>
            <a:r>
              <a:rPr lang="en-US" altLang="zh-TW" b="1" dirty="0"/>
              <a:t>String</a:t>
            </a:r>
            <a:r>
              <a:rPr lang="en-US" altLang="zh-TW" dirty="0"/>
              <a:t> property of the Label component in student_id node to </a:t>
            </a:r>
            <a:r>
              <a:rPr lang="en-US" altLang="zh-TW" b="1" i="1" dirty="0"/>
              <a:t>[your student id]</a:t>
            </a:r>
            <a:r>
              <a:rPr lang="en-US" altLang="zh-TW" i="1" dirty="0"/>
              <a:t>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5013176"/>
            <a:ext cx="2904634" cy="15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07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Create some environment objects and enemies using the prefabs in </a:t>
            </a:r>
            <a:r>
              <a:rPr lang="en-US" altLang="zh-TW" b="1" dirty="0"/>
              <a:t>Prefabs</a:t>
            </a:r>
            <a:r>
              <a:rPr lang="en-US" altLang="zh-TW" dirty="0"/>
              <a:t> folder.</a:t>
            </a:r>
            <a:endParaRPr lang="en-US" altLang="zh-TW" b="1" i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26" y="3340343"/>
            <a:ext cx="2876951" cy="28197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02" y="3726160"/>
            <a:ext cx="236253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257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en-US" altLang="zh-TW" b="1" i="1" dirty="0"/>
          </a:p>
        </p:txBody>
      </p:sp>
      <p:pic>
        <p:nvPicPr>
          <p:cNvPr id="4" name="CocosCreator _ Lab8-AngryBirds_ans - Mozilla Firefox 2020-05-01 20-54-2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82.2333"/>
                </p14:media>
              </p:ext>
            </p:extLst>
          </p:nvPr>
        </p:nvPicPr>
        <p:blipFill rotWithShape="1">
          <a:blip r:embed="rId4"/>
          <a:srcRect l="16780" t="21992" r="16780" b="10510"/>
          <a:stretch>
            <a:fillRect/>
          </a:stretch>
        </p:blipFill>
        <p:spPr>
          <a:xfrm>
            <a:off x="1534329" y="2492896"/>
            <a:ext cx="6075342" cy="34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94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D091A2-7D9B-401D-BF2E-E8EEE6B9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Deadline: 2020/05/05 18:00 (FTP upload time)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Please upload your source files to FTP and name your zip file as the following name format. Otherwise you will get 0 point.</a:t>
            </a:r>
          </a:p>
          <a:p>
            <a:pPr lvl="2"/>
            <a:r>
              <a:rPr lang="en-US" altLang="zh-TW" dirty="0"/>
              <a:t>Lab08_[studentID]_v1.zip</a:t>
            </a:r>
          </a:p>
          <a:p>
            <a:pPr lvl="2"/>
            <a:r>
              <a:rPr lang="en-US" altLang="zh-TW" dirty="0"/>
              <a:t>Lab08_[studentID]_v2.zip</a:t>
            </a:r>
          </a:p>
          <a:p>
            <a:pPr lvl="2"/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85378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The script bird_TS.ts </a:t>
            </a:r>
            <a:r>
              <a:rPr lang="en-US" altLang="zh-TW" b="1" dirty="0"/>
              <a:t>works properly</a:t>
            </a:r>
            <a:r>
              <a:rPr lang="en-US" altLang="zh-TW" dirty="0"/>
              <a:t>. </a:t>
            </a:r>
            <a:r>
              <a:rPr lang="en-US" altLang="zh-TW" dirty="0">
                <a:solidFill>
                  <a:srgbClr val="FF0000"/>
                </a:solidFill>
              </a:rPr>
              <a:t>60%</a:t>
            </a:r>
          </a:p>
          <a:p>
            <a:r>
              <a:rPr lang="en-US" altLang="zh-TW" dirty="0"/>
              <a:t>Label node that showing your student ID. </a:t>
            </a:r>
            <a:r>
              <a:rPr lang="en-US" altLang="zh-TW" dirty="0">
                <a:solidFill>
                  <a:srgbClr val="FF0000"/>
                </a:solidFill>
              </a:rPr>
              <a:t>20%</a:t>
            </a:r>
          </a:p>
          <a:p>
            <a:r>
              <a:rPr lang="en-US" altLang="zh-TW" dirty="0"/>
              <a:t>Use the prefabs we provide to build environmental objects. There must be </a:t>
            </a:r>
            <a:r>
              <a:rPr lang="en-US" altLang="zh-TW" b="1" dirty="0"/>
              <a:t>at least</a:t>
            </a:r>
            <a:r>
              <a:rPr lang="en-US" altLang="zh-TW" dirty="0"/>
              <a:t> </a:t>
            </a:r>
            <a:r>
              <a:rPr lang="en-US" altLang="zh-TW" b="1" dirty="0"/>
              <a:t>4</a:t>
            </a:r>
            <a:r>
              <a:rPr lang="zh-TW" altLang="en-US" dirty="0"/>
              <a:t> </a:t>
            </a:r>
            <a:r>
              <a:rPr lang="en-US" altLang="zh-TW" dirty="0"/>
              <a:t>objects. </a:t>
            </a:r>
            <a:r>
              <a:rPr lang="en-US" altLang="zh-TW" dirty="0">
                <a:solidFill>
                  <a:srgbClr val="FF0000"/>
                </a:solidFill>
              </a:rPr>
              <a:t>20%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You will get 0 point if your program crashes during the test.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52724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419</TotalTime>
  <Words>266</Words>
  <Application>Microsoft Office PowerPoint</Application>
  <PresentationFormat>如螢幕大小 (4:3)</PresentationFormat>
  <Paragraphs>33</Paragraphs>
  <Slides>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Stencil Std</vt:lpstr>
      <vt:lpstr>Course_PPTX_Theme</vt:lpstr>
      <vt:lpstr>Angry Birds</vt:lpstr>
      <vt:lpstr>Important</vt:lpstr>
      <vt:lpstr>Goal</vt:lpstr>
      <vt:lpstr>Goal (Cont'd)</vt:lpstr>
      <vt:lpstr>Goal (Cont'd)</vt:lpstr>
      <vt:lpstr>Goal (Cont'd)</vt:lpstr>
      <vt:lpstr>Goal (Cont'd)</vt:lpstr>
      <vt:lpstr>Grading Policy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Windows 使用者</dc:creator>
  <cp:lastModifiedBy>YiTing Pan</cp:lastModifiedBy>
  <cp:revision>42</cp:revision>
  <cp:lastPrinted>1601-01-01T00:00:00Z</cp:lastPrinted>
  <dcterms:created xsi:type="dcterms:W3CDTF">2018-01-25T06:12:58Z</dcterms:created>
  <dcterms:modified xsi:type="dcterms:W3CDTF">2020-05-04T17:29:30Z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